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36"/>
  </p:notesMasterIdLst>
  <p:sldIdLst>
    <p:sldId id="256" r:id="rId2"/>
    <p:sldId id="257" r:id="rId3"/>
    <p:sldId id="258" r:id="rId4"/>
    <p:sldId id="259" r:id="rId5"/>
    <p:sldId id="260" r:id="rId6"/>
    <p:sldId id="264" r:id="rId7"/>
    <p:sldId id="265" r:id="rId8"/>
    <p:sldId id="266" r:id="rId9"/>
    <p:sldId id="272" r:id="rId10"/>
    <p:sldId id="267" r:id="rId11"/>
    <p:sldId id="268" r:id="rId12"/>
    <p:sldId id="269" r:id="rId13"/>
    <p:sldId id="270" r:id="rId14"/>
    <p:sldId id="271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281" r:id="rId24"/>
    <p:sldId id="282" r:id="rId25"/>
    <p:sldId id="283" r:id="rId26"/>
    <p:sldId id="284" r:id="rId27"/>
    <p:sldId id="285" r:id="rId28"/>
    <p:sldId id="286" r:id="rId29"/>
    <p:sldId id="287" r:id="rId30"/>
    <p:sldId id="288" r:id="rId31"/>
    <p:sldId id="289" r:id="rId32"/>
    <p:sldId id="290" r:id="rId33"/>
    <p:sldId id="261" r:id="rId34"/>
    <p:sldId id="262" r:id="rId35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F71BE14-C53D-0861-4E1D-406D0C4E55B4}" v="10" dt="2022-02-05T23:55:44.511"/>
  </p1510:revLst>
</p1510:revInfo>
</file>

<file path=ppt/tableStyles.xml><?xml version="1.0" encoding="utf-8"?>
<a:tblStyleLst xmlns:a="http://schemas.openxmlformats.org/drawingml/2006/main" def="{56C92C04-FC64-471A-B484-8783DC983824}">
  <a:tblStyle styleId="{56C92C04-FC64-471A-B484-8783DC98382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E1099E06-0E6B-448D-9D27-60429F06E6F4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96"/>
    <p:restoredTop sz="94648"/>
  </p:normalViewPr>
  <p:slideViewPr>
    <p:cSldViewPr snapToGrid="0">
      <p:cViewPr varScale="1">
        <p:scale>
          <a:sx n="156" d="100"/>
          <a:sy n="156" d="100"/>
        </p:scale>
        <p:origin x="192" y="16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k Glasse" userId="S::m.glasse@sanctamaria.school.nz::4001b6f1-9796-4fe4-a857-9145db2b6168" providerId="AD" clId="Web-{4F71BE14-C53D-0861-4E1D-406D0C4E55B4}"/>
    <pc:docChg chg="modSld">
      <pc:chgData name="Mark Glasse" userId="S::m.glasse@sanctamaria.school.nz::4001b6f1-9796-4fe4-a857-9145db2b6168" providerId="AD" clId="Web-{4F71BE14-C53D-0861-4E1D-406D0C4E55B4}" dt="2022-02-05T23:55:43.917" v="5" actId="20577"/>
      <pc:docMkLst>
        <pc:docMk/>
      </pc:docMkLst>
      <pc:sldChg chg="modSp">
        <pc:chgData name="Mark Glasse" userId="S::m.glasse@sanctamaria.school.nz::4001b6f1-9796-4fe4-a857-9145db2b6168" providerId="AD" clId="Web-{4F71BE14-C53D-0861-4E1D-406D0C4E55B4}" dt="2022-02-05T23:55:43.917" v="5" actId="20577"/>
        <pc:sldMkLst>
          <pc:docMk/>
          <pc:sldMk cId="0" sldId="256"/>
        </pc:sldMkLst>
        <pc:spChg chg="mod">
          <ac:chgData name="Mark Glasse" userId="S::m.glasse@sanctamaria.school.nz::4001b6f1-9796-4fe4-a857-9145db2b6168" providerId="AD" clId="Web-{4F71BE14-C53D-0861-4E1D-406D0C4E55B4}" dt="2022-02-05T23:55:43.917" v="5" actId="20577"/>
          <ac:spMkLst>
            <pc:docMk/>
            <pc:sldMk cId="0" sldId="256"/>
            <ac:spMk id="55" creationId="{00000000-0000-0000-0000-000000000000}"/>
          </ac:spMkLst>
        </pc:spChg>
      </pc:sldChg>
      <pc:sldChg chg="modSp">
        <pc:chgData name="Mark Glasse" userId="S::m.glasse@sanctamaria.school.nz::4001b6f1-9796-4fe4-a857-9145db2b6168" providerId="AD" clId="Web-{4F71BE14-C53D-0861-4E1D-406D0C4E55B4}" dt="2022-02-05T23:55:43.417" v="3" actId="20577"/>
        <pc:sldMkLst>
          <pc:docMk/>
          <pc:sldMk cId="0" sldId="257"/>
        </pc:sldMkLst>
        <pc:spChg chg="mod">
          <ac:chgData name="Mark Glasse" userId="S::m.glasse@sanctamaria.school.nz::4001b6f1-9796-4fe4-a857-9145db2b6168" providerId="AD" clId="Web-{4F71BE14-C53D-0861-4E1D-406D0C4E55B4}" dt="2022-02-05T23:55:43.417" v="3" actId="20577"/>
          <ac:spMkLst>
            <pc:docMk/>
            <pc:sldMk cId="0" sldId="257"/>
            <ac:spMk id="62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ac10fef63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ac10fef63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86983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555780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2610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94955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32517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98316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37237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96548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56939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76304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ac10fef634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ac10fef634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Explain the relevant implications here.  Then as you work, develop your code, discuss how the implications are being met.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087444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725108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643760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384331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96859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722399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589885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117099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898231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1991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ac10fef634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ac10fef634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Paste screenshots of your initial Trello board / task decomposition on this slide.  If you have a long list, you might need to break it up into several columns.  Delete this instruction when you are done.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4695131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794079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07682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ac10fef634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ac10fef634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Your version control evidence should go here.  This could be in the form of annotated screenshots which show you you managed this process or you could make a brief screencast explaining how you implemented version control.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ac10fef634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ac10fef634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Discusses how the information from planning, testing and trialling of components assisted in the development of a high-quality outcome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71950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40385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12068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62347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17086/pizza_bot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trello.com/b/6rgXN88f/pizza-bot-initial-plan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masseyhighschoolnz-my.sharepoint.com/:v:/g/personal/jgottschalk_masseyhigh_school_nz/ETGW1Z6fzjxGnCIbQonUip8BmSZWh7v6-31w7L98wbG9-A?e=ogtP1i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4.png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title"/>
          </p:nvPr>
        </p:nvSpPr>
        <p:spPr>
          <a:xfrm>
            <a:off x="311700" y="4052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Program Name goes here</a:t>
            </a:r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1750800"/>
          </a:xfrm>
          <a:prstGeom prst="rect">
            <a:avLst/>
          </a:prstGeom>
          <a:solidFill>
            <a:srgbClr val="D9EAD3"/>
          </a:solidFill>
          <a:ln w="28575" cap="flat" cmpd="sng">
            <a:solidFill>
              <a:srgbClr val="274E1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lnSpc>
                <a:spcPct val="100000"/>
              </a:lnSpc>
              <a:buClr>
                <a:schemeClr val="dk1"/>
              </a:buClr>
              <a:buSzPts val="1100"/>
              <a:buNone/>
            </a:pPr>
            <a:r>
              <a:rPr lang="en" sz="2000" b="1" dirty="0">
                <a:solidFill>
                  <a:srgbClr val="274E13"/>
                </a:solidFill>
              </a:rPr>
              <a:t>Link to </a:t>
            </a:r>
            <a:r>
              <a:rPr lang="en" sz="2000" b="1" dirty="0" err="1">
                <a:solidFill>
                  <a:srgbClr val="274E13"/>
                </a:solidFill>
              </a:rPr>
              <a:t>github</a:t>
            </a:r>
            <a:r>
              <a:rPr lang="en" sz="2000" b="1" dirty="0">
                <a:solidFill>
                  <a:srgbClr val="274E13"/>
                </a:solidFill>
              </a:rPr>
              <a:t> Repository: </a:t>
            </a:r>
            <a:r>
              <a:rPr lang="en-NZ" sz="2000" b="1" dirty="0">
                <a:solidFill>
                  <a:srgbClr val="274E13"/>
                </a:solidFill>
                <a:hlinkClick r:id="rId3"/>
              </a:rPr>
              <a:t>GitHub</a:t>
            </a:r>
            <a:endParaRPr sz="2000" dirty="0">
              <a:solidFill>
                <a:srgbClr val="274E13"/>
              </a:solidFill>
            </a:endParaRPr>
          </a:p>
          <a:p>
            <a:pPr marL="0" lvl="0" indent="0">
              <a:lnSpc>
                <a:spcPct val="100000"/>
              </a:lnSpc>
              <a:buClr>
                <a:schemeClr val="dk1"/>
              </a:buClr>
              <a:buSzPts val="1100"/>
              <a:buNone/>
            </a:pPr>
            <a:r>
              <a:rPr lang="en" sz="2000" b="1" dirty="0">
                <a:solidFill>
                  <a:srgbClr val="274E13"/>
                </a:solidFill>
              </a:rPr>
              <a:t>Links to </a:t>
            </a:r>
            <a:r>
              <a:rPr lang="en" sz="2000" b="1" dirty="0" err="1">
                <a:solidFill>
                  <a:srgbClr val="274E13"/>
                </a:solidFill>
              </a:rPr>
              <a:t>trello</a:t>
            </a:r>
            <a:r>
              <a:rPr lang="en" sz="2000" b="1" dirty="0">
                <a:solidFill>
                  <a:srgbClr val="274E13"/>
                </a:solidFill>
              </a:rPr>
              <a:t> board / project management tools: </a:t>
            </a:r>
            <a:r>
              <a:rPr lang="en-NZ" sz="2000" b="1" dirty="0">
                <a:solidFill>
                  <a:srgbClr val="274E13"/>
                </a:solidFill>
                <a:hlinkClick r:id="rId4"/>
              </a:rPr>
              <a:t>Trello Board</a:t>
            </a:r>
            <a:endParaRPr sz="2000" dirty="0"/>
          </a:p>
        </p:txBody>
      </p:sp>
      <p:graphicFrame>
        <p:nvGraphicFramePr>
          <p:cNvPr id="56" name="Google Shape;56;p13"/>
          <p:cNvGraphicFramePr/>
          <p:nvPr/>
        </p:nvGraphicFramePr>
        <p:xfrm>
          <a:off x="311700" y="3077800"/>
          <a:ext cx="8520600" cy="1499299"/>
        </p:xfrm>
        <a:graphic>
          <a:graphicData uri="http://schemas.openxmlformats.org/drawingml/2006/table">
            <a:tbl>
              <a:tblPr>
                <a:noFill/>
                <a:tableStyleId>{56C92C04-FC64-471A-B484-8783DC983824}</a:tableStyleId>
              </a:tblPr>
              <a:tblGrid>
                <a:gridCol w="8520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4956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 i="1">
                          <a:solidFill>
                            <a:srgbClr val="990000"/>
                          </a:solidFill>
                        </a:rPr>
                        <a:t>You MUST provide evidence showing how the problem has been decomposed, how the components have been developed and trialled, and of how they have been assembled and tested to create a final, working outcome.</a:t>
                      </a:r>
                      <a:endParaRPr sz="2000" b="1" i="1">
                        <a:solidFill>
                          <a:srgbClr val="990000"/>
                        </a:solidFill>
                      </a:endParaRPr>
                    </a:p>
                  </a:txBody>
                  <a:tcPr marL="63500" marR="63500" marT="63500" marB="63500">
                    <a:solidFill>
                      <a:srgbClr val="EA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17073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Version 1-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72135535"/>
              </p:ext>
            </p:extLst>
          </p:nvPr>
        </p:nvGraphicFramePr>
        <p:xfrm>
          <a:off x="311700" y="3566985"/>
          <a:ext cx="8520600" cy="146298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 p program prints pickup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 d program prints delivery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 invalid program prints nothing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653E7CBA-55FA-5242-B9FB-8880D8E749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0830" y="845025"/>
            <a:ext cx="2898419" cy="2543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1523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17073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Version 2-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426073227"/>
              </p:ext>
            </p:extLst>
          </p:nvPr>
        </p:nvGraphicFramePr>
        <p:xfrm>
          <a:off x="311700" y="3406200"/>
          <a:ext cx="8520600" cy="173730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 p program prints pickup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 d program prints delivery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 invalid program prints error message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5615C21D-5A89-EA45-A398-1D380ADA9E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4831" y="743430"/>
            <a:ext cx="2441279" cy="2599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3991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155850" y="0"/>
            <a:ext cx="8832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Version 3-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2120937017"/>
              </p:ext>
            </p:extLst>
          </p:nvPr>
        </p:nvGraphicFramePr>
        <p:xfrm>
          <a:off x="467550" y="3429885"/>
          <a:ext cx="8520600" cy="173730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 1 program prints pickup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 2 program prints delivery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 invalid program displays value error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8E5EE3B7-E2C6-264F-8758-ED98216F93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472721"/>
            <a:ext cx="1790034" cy="3094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7829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-57870"/>
            <a:ext cx="864452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Version 4-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43658592"/>
              </p:ext>
            </p:extLst>
          </p:nvPr>
        </p:nvGraphicFramePr>
        <p:xfrm>
          <a:off x="311699" y="3404507"/>
          <a:ext cx="8644522" cy="2013312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36643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802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755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5575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 1 program prints pickup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 2 program prints delivery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 invalid program prints error message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 number other than 1 or 2 does not work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6298F448-2098-504E-9C78-6302DF61DA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532850"/>
            <a:ext cx="3526971" cy="26476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67AD132-9460-D14F-BDF4-5B4184D70C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5029" y="429712"/>
            <a:ext cx="2619557" cy="3061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4646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-57870"/>
            <a:ext cx="864452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Version 5-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355008990"/>
              </p:ext>
            </p:extLst>
          </p:nvPr>
        </p:nvGraphicFramePr>
        <p:xfrm>
          <a:off x="311699" y="3404507"/>
          <a:ext cx="8644522" cy="2013312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36643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802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755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5575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Enter 1 program prints pickup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Enter 2 program prints delivery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Enter invalid program prints error message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Enter number other than 1 or 2 – error message asks for entry again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5AF2761A-0503-5D44-BDA9-E3D5A2665E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2571" y="670618"/>
            <a:ext cx="4673600" cy="25781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824E50D-3E0A-4E3C-B057-D3E87BBFDF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5656" y="708764"/>
            <a:ext cx="2320828" cy="2509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9318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8407" y="436861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Pickup info (Trello screenshot)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CB0C796-6CB7-CC48-8315-2EC6012D1F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606" y="1381562"/>
            <a:ext cx="6588579" cy="3325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6067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-57870"/>
            <a:ext cx="864452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Version 1-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2120049639"/>
              </p:ext>
            </p:extLst>
          </p:nvPr>
        </p:nvGraphicFramePr>
        <p:xfrm>
          <a:off x="311699" y="3404507"/>
          <a:ext cx="8644522" cy="2013312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36643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802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755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5575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Input name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Input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Left input blank 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Printed name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Printed phone number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Accepted blank and printed blank input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AU" sz="12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2C1F8FCC-1620-EF45-8403-A47674787F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2462" y="649301"/>
            <a:ext cx="2099538" cy="2620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4989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8407" y="436861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v2 Pickup info (Trello screenshot)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08830C-E639-CB43-9987-1737453AC5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001" y="1067328"/>
            <a:ext cx="5596563" cy="407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8095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-57870"/>
            <a:ext cx="864452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 v2-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448322679"/>
              </p:ext>
            </p:extLst>
          </p:nvPr>
        </p:nvGraphicFramePr>
        <p:xfrm>
          <a:off x="311699" y="3404507"/>
          <a:ext cx="8644522" cy="2013312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36643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802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755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5575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Input name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Input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Left input blank 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Printed name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Printed phone number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Prints “Sorry this cannot be blank” – </a:t>
                      </a:r>
                      <a:r>
                        <a:rPr lang="en-AU" sz="1200"/>
                        <a:t>goes back to input </a:t>
                      </a:r>
                      <a:endParaRPr lang="en-AU" sz="1200"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AU" sz="12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CA2DD803-FA3E-8D4B-9FB1-1C17B23D8B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514830"/>
            <a:ext cx="4001955" cy="269117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02133EF-33C8-374C-A906-E6FAB23069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9545" y="514830"/>
            <a:ext cx="3277738" cy="15397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51789CD-EDE5-3E4F-B300-94646BD705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99545" y="2078444"/>
            <a:ext cx="3277738" cy="1405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2672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8407" y="436861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v3 Pickup info (Trello screenshot)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CF41BAD-2AA8-F442-8EE7-244D5B5D1E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564" y="1418988"/>
            <a:ext cx="7707086" cy="2974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8480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D1DC"/>
        </a:solid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4C1130"/>
                </a:solidFill>
              </a:rPr>
              <a:t>Relevant Implications</a:t>
            </a:r>
            <a:endParaRPr b="1">
              <a:solidFill>
                <a:srgbClr val="4C1130"/>
              </a:solidFill>
            </a:endParaRPr>
          </a:p>
        </p:txBody>
      </p:sp>
      <p:sp>
        <p:nvSpPr>
          <p:cNvPr id="62" name="Google Shape;62;p14"/>
          <p:cNvSpPr txBox="1">
            <a:spLocks noGrp="1"/>
          </p:cNvSpPr>
          <p:nvPr>
            <p:ph type="body" idx="1"/>
          </p:nvPr>
        </p:nvSpPr>
        <p:spPr>
          <a:xfrm>
            <a:off x="311700" y="116572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i="1" dirty="0">
                <a:solidFill>
                  <a:srgbClr val="741B47"/>
                </a:solidFill>
              </a:rPr>
              <a:t>Explain the relevant implications here.  Please </a:t>
            </a:r>
            <a:r>
              <a:rPr lang="en" i="1" u="sng" dirty="0">
                <a:solidFill>
                  <a:schemeClr val="hlink"/>
                </a:solidFill>
                <a:hlinkClick r:id="rId3"/>
              </a:rPr>
              <a:t>watch this video</a:t>
            </a:r>
            <a:r>
              <a:rPr lang="en" i="1" dirty="0">
                <a:solidFill>
                  <a:srgbClr val="741B47"/>
                </a:solidFill>
              </a:rPr>
              <a:t> to learn how to do this.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-57870"/>
            <a:ext cx="864452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 v3-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/>
        </p:nvGraphicFramePr>
        <p:xfrm>
          <a:off x="311699" y="3404507"/>
          <a:ext cx="8644522" cy="2013312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36643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802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755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5575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Input name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Input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Left input blank 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Printed name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Printed phone number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Prints “Sorry this cannot be blank” – </a:t>
                      </a:r>
                      <a:r>
                        <a:rPr lang="en-AU" sz="1200"/>
                        <a:t>goes back to input </a:t>
                      </a:r>
                      <a:endParaRPr lang="en-AU" sz="1200"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AU" sz="12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402133EF-33C8-374C-A906-E6FAB23069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9545" y="514830"/>
            <a:ext cx="3277738" cy="15397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51789CD-EDE5-3E4F-B300-94646BD705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9545" y="2078444"/>
            <a:ext cx="3277738" cy="140581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3355767-AD25-1548-BE6D-8D4579EB80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788" y="415206"/>
            <a:ext cx="3822623" cy="3088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2884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8407" y="436861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v5 Pickup info (Trello screenshot)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06B2056-CFEE-F14E-ABE9-AB0B0DDEB3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714" y="1734781"/>
            <a:ext cx="6335486" cy="2971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853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-57870"/>
            <a:ext cx="864452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 v5-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/>
        </p:nvGraphicFramePr>
        <p:xfrm>
          <a:off x="311699" y="3404507"/>
          <a:ext cx="8644522" cy="2013312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36643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802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755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5575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Input name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Input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Left input blank 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Printed name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Printed phone number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Prints “Sorry this cannot be blank” – </a:t>
                      </a:r>
                      <a:r>
                        <a:rPr lang="en-AU" sz="1200"/>
                        <a:t>goes back to input </a:t>
                      </a:r>
                      <a:endParaRPr lang="en-AU" sz="1200"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AU" sz="12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93BA9187-767D-0840-BC29-D3B52E1313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4321" y="1089659"/>
            <a:ext cx="3331029" cy="188758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189A8F0-6AFF-AF46-94BD-B7D77D4AEF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3185" y="612321"/>
            <a:ext cx="2916495" cy="2792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4829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8407" y="436861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v6 Pickup info (Trello screenshot)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06B2056-CFEE-F14E-ABE9-AB0B0DDEB3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714" y="1734781"/>
            <a:ext cx="6335486" cy="2971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1160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-57870"/>
            <a:ext cx="864452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 v6-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/>
        </p:nvGraphicFramePr>
        <p:xfrm>
          <a:off x="311699" y="3404507"/>
          <a:ext cx="8644522" cy="2013312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36643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802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755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5575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Input name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Input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Left input blank 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Printed name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Printed phone number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Prints “Sorry this cannot be blank” – </a:t>
                      </a:r>
                      <a:r>
                        <a:rPr lang="en-AU" sz="1200"/>
                        <a:t>goes back to input </a:t>
                      </a:r>
                      <a:endParaRPr lang="en-AU" sz="1200"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AU" sz="12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9DF4960C-8C7C-3C47-8CD0-B705E57F0B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664" y="514830"/>
            <a:ext cx="2518214" cy="27921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9BB2F0A-5216-6E48-9512-58B8BE9CF3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6736" y="945723"/>
            <a:ext cx="4292600" cy="193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0237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8407" y="436861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4 v1 Delivery info (Trello screenshot)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B1AED4D-E3F8-9445-8690-2AE5B8660D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4039" y="1255567"/>
            <a:ext cx="6555921" cy="3451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1463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-57870"/>
            <a:ext cx="864452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Component 4 v1- Test Plan</a:t>
            </a:r>
            <a:endParaRPr sz="2000"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418041477"/>
              </p:ext>
            </p:extLst>
          </p:nvPr>
        </p:nvGraphicFramePr>
        <p:xfrm>
          <a:off x="249739" y="2645229"/>
          <a:ext cx="8518704" cy="256026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3610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077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1717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Input name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Input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Input house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Input street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Input suburb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AU" sz="1800"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Left input blank 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Printed name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Printed phone number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Prints “Sorry this cannot be blank” – goes back to input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Printed house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Printed street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Printed suburb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Asked for </a:t>
                      </a:r>
                      <a:r>
                        <a:rPr lang="en-AU" sz="1200"/>
                        <a:t>input again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AU" sz="12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CE90A651-68CF-D64D-B0E2-09A7D648D0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278" y="389164"/>
            <a:ext cx="2169293" cy="223225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E33A7FF-4597-CA49-8F14-57A1235D45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2279" y="657465"/>
            <a:ext cx="3233633" cy="1845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153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8407" y="436861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4 v2 Delivery info (Trello screenshot)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22A4C3F-8200-AA48-B482-B6A78C335C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864" y="1485756"/>
            <a:ext cx="7184571" cy="3031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3418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-57870"/>
            <a:ext cx="864452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Component 4 v2- Test Plan</a:t>
            </a:r>
            <a:endParaRPr sz="2000"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348463885"/>
              </p:ext>
            </p:extLst>
          </p:nvPr>
        </p:nvGraphicFramePr>
        <p:xfrm>
          <a:off x="249739" y="2645229"/>
          <a:ext cx="8518704" cy="283458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3610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077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1717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Input name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Input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Input house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Input street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Input suburb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AU" sz="1800"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Left input blank 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Printed name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Printed phone number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Printed house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Printed street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Printed suburb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AU" sz="1200"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AU" sz="1200"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AU" sz="1200"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AU" sz="1200"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Asked for input again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AU" sz="1200" dirty="0"/>
                        <a:t>Prints “Sorry this cannot be blank” – goes back to input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AU" sz="12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1634D228-8DD6-B14D-8D00-5C364C0F1F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344545"/>
            <a:ext cx="3346450" cy="23006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E466655-2D1E-DF4D-8377-A20F7A1490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115" y="344545"/>
            <a:ext cx="2553452" cy="2446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0492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8407" y="436861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4 v2 Delivery info (Trello screenshot)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22A4C3F-8200-AA48-B482-B6A78C335C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864" y="1485756"/>
            <a:ext cx="7184571" cy="3031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8681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Decomposition</a:t>
            </a:r>
            <a:endParaRPr/>
          </a:p>
        </p:txBody>
      </p:sp>
      <p:pic>
        <p:nvPicPr>
          <p:cNvPr id="3" name="Picture 2" descr="A picture containing text, indoor, person, baby&#10;&#10;Description automatically generated">
            <a:extLst>
              <a:ext uri="{FF2B5EF4-FFF2-40B4-BE49-F238E27FC236}">
                <a16:creationId xmlns:a16="http://schemas.microsoft.com/office/drawing/2014/main" id="{B3E2A609-B956-9342-BA27-F1765CEA84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129" y="1017725"/>
            <a:ext cx="6523264" cy="407704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-57870"/>
            <a:ext cx="864452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Component 4 v2- Test Plan</a:t>
            </a:r>
            <a:endParaRPr sz="2000" dirty="0"/>
          </a:p>
        </p:txBody>
      </p:sp>
      <p:graphicFrame>
        <p:nvGraphicFramePr>
          <p:cNvPr id="79" name="Google Shape;79;p17"/>
          <p:cNvGraphicFramePr/>
          <p:nvPr/>
        </p:nvGraphicFramePr>
        <p:xfrm>
          <a:off x="249739" y="2645229"/>
          <a:ext cx="8518704" cy="283458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3610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077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1717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Input name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Input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Input house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Input street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Input suburb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AU" sz="1800"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Left input blank 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Printed name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Printed phone number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Printed house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Printed street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Printed suburb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AU" sz="1200"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AU" sz="1200"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AU" sz="1200"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AU" sz="1200"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Asked for input again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AU" sz="1200" dirty="0"/>
                        <a:t>Prints “Sorry this cannot be blank” – goes back to input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AU" sz="12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1FC8CC4F-D61A-6E48-BAE2-7469E47BE9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1437" y="427264"/>
            <a:ext cx="4667006" cy="214448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42A4F59-E158-4C41-B9CC-03416ED2FE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2642" y="303439"/>
            <a:ext cx="2096479" cy="2392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3341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8407" y="436861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5 Pizza menu (Trello screenshot)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FDCD0D-387C-F24E-867B-4813789374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793" y="1414769"/>
            <a:ext cx="8580664" cy="2179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891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-57870"/>
            <a:ext cx="864452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Component 5 v1- Test Plan</a:t>
            </a:r>
            <a:endParaRPr sz="2000"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1957630069"/>
              </p:ext>
            </p:extLst>
          </p:nvPr>
        </p:nvGraphicFramePr>
        <p:xfrm>
          <a:off x="249739" y="2645229"/>
          <a:ext cx="8518704" cy="2274342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3610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077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1717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Run file 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Printed a list with index number, pizzas </a:t>
                      </a:r>
                      <a:r>
                        <a:rPr lang="en-AU" sz="1200"/>
                        <a:t>and prices</a:t>
                      </a:r>
                      <a:endParaRPr lang="en-AU" sz="1200"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AU" sz="12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064D63AB-D129-AF44-B7D7-C6426641C7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513272"/>
            <a:ext cx="5025245" cy="13318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47F5014-E43F-CE45-8D59-53695ED4D4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9029" y="89807"/>
            <a:ext cx="3164800" cy="21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5997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Version Control Evidence</a:t>
            </a:r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464200" cy="37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i="1"/>
              <a:t>Your version control evidence should go here.  This could be in the form of annotated screenshots which show you you managed this process or you could make a brief screencast explaining how you implemented version control.</a:t>
            </a:r>
            <a:endParaRPr i="1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599"/>
        </a:soli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9"/>
          <p:cNvSpPr txBox="1">
            <a:spLocks noGrp="1"/>
          </p:cNvSpPr>
          <p:nvPr>
            <p:ph type="body" idx="1"/>
          </p:nvPr>
        </p:nvSpPr>
        <p:spPr>
          <a:xfrm>
            <a:off x="311700" y="397700"/>
            <a:ext cx="8520600" cy="417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b="1" i="1">
                <a:solidFill>
                  <a:srgbClr val="595959"/>
                </a:solidFill>
              </a:rPr>
              <a:t>Discusses how the information from planning, testing and trialling of components assisted in the development of a high-quality outcome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1 (Trello screenshot)</a:t>
            </a:r>
            <a:endParaRPr dirty="0"/>
          </a:p>
        </p:txBody>
      </p:sp>
      <p:pic>
        <p:nvPicPr>
          <p:cNvPr id="5" name="Picture 4" descr="A picture containing text, person, indoor&#10;&#10;Description automatically generated">
            <a:extLst>
              <a:ext uri="{FF2B5EF4-FFF2-40B4-BE49-F238E27FC236}">
                <a16:creationId xmlns:a16="http://schemas.microsoft.com/office/drawing/2014/main" id="{AFCFA500-D660-0343-8988-499AF3A1F6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036" y="2412546"/>
            <a:ext cx="3526971" cy="220435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EC88DFD-D49E-2D40-9447-EAA917C514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4223" y="2190839"/>
            <a:ext cx="4658077" cy="295266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BBEFC07-211E-1E41-A1A6-FE4B93BA53CA}"/>
              </a:ext>
            </a:extLst>
          </p:cNvPr>
          <p:cNvSpPr txBox="1"/>
          <p:nvPr/>
        </p:nvSpPr>
        <p:spPr>
          <a:xfrm>
            <a:off x="1567543" y="1883062"/>
            <a:ext cx="8915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Version1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9EE2E9-0326-424C-B0EE-BF9AF6832349}"/>
              </a:ext>
            </a:extLst>
          </p:cNvPr>
          <p:cNvSpPr txBox="1"/>
          <p:nvPr/>
        </p:nvSpPr>
        <p:spPr>
          <a:xfrm>
            <a:off x="6214226" y="1775340"/>
            <a:ext cx="9412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Version 2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Component 1 - Test Plan (?and screenshot)</a:t>
            </a:r>
            <a:endParaRPr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256146365"/>
              </p:ext>
            </p:extLst>
          </p:nvPr>
        </p:nvGraphicFramePr>
        <p:xfrm>
          <a:off x="311700" y="3291342"/>
          <a:ext cx="8520600" cy="118866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Run Program 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Print welcome message with random name from list of names – runs correctly 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316925DE-A303-674E-B180-A2DA9798C7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3986" y="1478350"/>
            <a:ext cx="4429579" cy="63539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1623CFD-AC31-C440-A4CE-146DABA91C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435" y="1257828"/>
            <a:ext cx="4093936" cy="124016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1 Version 2 -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2801994043"/>
              </p:ext>
            </p:extLst>
          </p:nvPr>
        </p:nvGraphicFramePr>
        <p:xfrm>
          <a:off x="311700" y="3728904"/>
          <a:ext cx="8520600" cy="146298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Main and welcome run correctly. Welcome message prints with random name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2281875E-7ED3-4C45-8B31-7940F317A7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1142999"/>
            <a:ext cx="3710898" cy="230996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B7DE3B2-785A-344C-B41F-E2CFA4E1B2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1698" y="1293665"/>
            <a:ext cx="4762063" cy="665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7892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235423" y="172420"/>
            <a:ext cx="8990220" cy="50697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1 Version 2 - Test Plan (?and screenshot)</a:t>
            </a:r>
            <a:br>
              <a:rPr lang="en" dirty="0"/>
            </a:br>
            <a:br>
              <a:rPr lang="en" dirty="0"/>
            </a:br>
            <a:endParaRPr dirty="0"/>
          </a:p>
        </p:txBody>
      </p:sp>
      <p:graphicFrame>
        <p:nvGraphicFramePr>
          <p:cNvPr id="79" name="Google Shape;79;p17"/>
          <p:cNvGraphicFramePr/>
          <p:nvPr/>
        </p:nvGraphicFramePr>
        <p:xfrm>
          <a:off x="311700" y="3291342"/>
          <a:ext cx="8520600" cy="118866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Run Program 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Print welcome message with random name from list of names – runs correctly 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301297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</a:t>
            </a:r>
            <a:br>
              <a:rPr lang="en" dirty="0"/>
            </a:br>
            <a:r>
              <a:rPr lang="en" dirty="0"/>
              <a:t> (Trello screenshot)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CB1C9AC-DC19-E841-AD24-92C3988A75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591" y="1370893"/>
            <a:ext cx="5655997" cy="368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9383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Version 2</a:t>
            </a:r>
            <a:br>
              <a:rPr lang="en" dirty="0"/>
            </a:br>
            <a:r>
              <a:rPr lang="en" dirty="0"/>
              <a:t> (Trello screenshot)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BD4F7A-A4BD-B24B-9E37-0878F7FE4E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622" y="1632863"/>
            <a:ext cx="7405007" cy="3065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902865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241</TotalTime>
  <Words>1022</Words>
  <Application>Microsoft Macintosh PowerPoint</Application>
  <PresentationFormat>On-screen Show (16:9)</PresentationFormat>
  <Paragraphs>189</Paragraphs>
  <Slides>34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6" baseType="lpstr">
      <vt:lpstr>Arial</vt:lpstr>
      <vt:lpstr>Simple Light</vt:lpstr>
      <vt:lpstr>Program Name goes here</vt:lpstr>
      <vt:lpstr>Relevant Implications</vt:lpstr>
      <vt:lpstr>Decomposition</vt:lpstr>
      <vt:lpstr>Component 1 (Trello screenshot)</vt:lpstr>
      <vt:lpstr>Component 1 - Test Plan (?and screenshot)</vt:lpstr>
      <vt:lpstr>Component 1 Version 2 - Test Plan (?and screenshot)</vt:lpstr>
      <vt:lpstr>Component 1 Version 2 - Test Plan (?and screenshot)  </vt:lpstr>
      <vt:lpstr>Component 2   (Trello screenshot)</vt:lpstr>
      <vt:lpstr>Component 2 Version 2  (Trello screenshot)</vt:lpstr>
      <vt:lpstr>Component 2 Version 1- Test Plan (?and screenshot)</vt:lpstr>
      <vt:lpstr>Component 2 Version 2- Test Plan (?and screenshot)</vt:lpstr>
      <vt:lpstr>Component 2 Version 3- Test Plan (?and screenshot)</vt:lpstr>
      <vt:lpstr>Component 2 Version 4- Test Plan (?and screenshot)</vt:lpstr>
      <vt:lpstr>Component 2 Version 5- Test Plan (?and screenshot)</vt:lpstr>
      <vt:lpstr>Component 3 Pickup info (Trello screenshot)</vt:lpstr>
      <vt:lpstr>Component 3 Version 1- Test Plan (?and screenshot)</vt:lpstr>
      <vt:lpstr>Component 3 v2 Pickup info (Trello screenshot)</vt:lpstr>
      <vt:lpstr>Component 3  v2- Test Plan (?and screenshot)</vt:lpstr>
      <vt:lpstr>Component 3 v3 Pickup info (Trello screenshot)</vt:lpstr>
      <vt:lpstr>Component 3  v3- Test Plan (?and screenshot)</vt:lpstr>
      <vt:lpstr>Component 3 v5 Pickup info (Trello screenshot)</vt:lpstr>
      <vt:lpstr>Component 3  v5- Test Plan (?and screenshot)</vt:lpstr>
      <vt:lpstr>Component 3 v6 Pickup info (Trello screenshot)</vt:lpstr>
      <vt:lpstr>Component 3  v6- Test Plan (?and screenshot)</vt:lpstr>
      <vt:lpstr>Component 4 v1 Delivery info (Trello screenshot)</vt:lpstr>
      <vt:lpstr>Component 4 v1- Test Plan</vt:lpstr>
      <vt:lpstr>Component 4 v2 Delivery info (Trello screenshot)</vt:lpstr>
      <vt:lpstr>Component 4 v2- Test Plan</vt:lpstr>
      <vt:lpstr>Component 4 v2 Delivery info (Trello screenshot)</vt:lpstr>
      <vt:lpstr>Component 4 v2- Test Plan</vt:lpstr>
      <vt:lpstr>Component 5 Pizza menu (Trello screenshot)</vt:lpstr>
      <vt:lpstr>Component 5 v1- Test Plan</vt:lpstr>
      <vt:lpstr>Version Control Evidence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 Name goes here</dc:title>
  <cp:lastModifiedBy>Jayden Lai</cp:lastModifiedBy>
  <cp:revision>19</cp:revision>
  <dcterms:modified xsi:type="dcterms:W3CDTF">2022-03-01T20:32:26Z</dcterms:modified>
</cp:coreProperties>
</file>